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1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66"/>
    <a:srgbClr val="FFC000"/>
    <a:srgbClr val="51EAF7"/>
    <a:srgbClr val="0DDCFF"/>
    <a:srgbClr val="E11717"/>
    <a:srgbClr val="D82C20"/>
    <a:srgbClr val="E6E6E6"/>
    <a:srgbClr val="B8D432"/>
    <a:srgbClr val="50E6FF"/>
    <a:srgbClr val="18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3962" autoAdjust="0"/>
  </p:normalViewPr>
  <p:slideViewPr>
    <p:cSldViewPr snapToGrid="0">
      <p:cViewPr varScale="1">
        <p:scale>
          <a:sx n="164" d="100"/>
          <a:sy n="164" d="100"/>
        </p:scale>
        <p:origin x="16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2073</TotalTime>
  <Words>354</Words>
  <Application>Microsoft Office PowerPoint</Application>
  <PresentationFormat>Custom</PresentationFormat>
  <Paragraphs>123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8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200</cp:revision>
  <dcterms:created xsi:type="dcterms:W3CDTF">2020-08-03T14:18:30Z</dcterms:created>
  <dcterms:modified xsi:type="dcterms:W3CDTF">2021-07-10T22:15:19Z</dcterms:modified>
</cp:coreProperties>
</file>